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E6682-D8C2-7026-5D81-A428F83509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FDED66-3BF2-9B89-DC53-5B4D99B484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9BB1F-C787-82CD-9EC5-89E507AD6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D93A5-40B5-42A4-B68D-23A876D23670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EE67B-ED68-0C61-B193-1A1F18EF4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70155-0456-6F59-ADA6-D57286500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A1516-8BAA-44CA-A772-B8DF884C0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250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768C6-F86B-E391-2613-6E16A404D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2A87ED-2005-F751-EFBF-9F90E1035F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DCCD6A-C5C5-5D10-55CA-E3074099B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D93A5-40B5-42A4-B68D-23A876D23670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73F51-FCFE-9486-FD67-7EEAC8520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187F1-2E3F-860D-51AB-AE50CF052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A1516-8BAA-44CA-A772-B8DF884C0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657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A8B3D9-3522-47ED-B71A-FF2A8CDA40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E198E4-3E66-482B-242C-DB82D8881D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8F84D0-0FA1-60B5-1288-EC13F0360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D93A5-40B5-42A4-B68D-23A876D23670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18453C-7B26-0420-22C4-3138D492A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608BE1-FBE9-ABC6-1DFD-829FCDA58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A1516-8BAA-44CA-A772-B8DF884C0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669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B0447-1D7A-1214-6641-0B8757302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4FF2B-B88A-3009-0928-2350E65B9D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ED5BF-927A-3CC4-BA89-9BC0F107D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D93A5-40B5-42A4-B68D-23A876D23670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F36A13-FF46-A392-1E97-6AA3F593E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50B3F-178B-926E-3D96-B7B70255A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A1516-8BAA-44CA-A772-B8DF884C0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270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02A0B-92AF-1834-CBCA-835A74EC5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B6C3B3-6B81-BF49-582F-6A680224B1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65E8E0-78E8-BC84-5E55-26C6541F7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D93A5-40B5-42A4-B68D-23A876D23670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5F146-0CA2-9501-A36F-445E8F0B2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13FB50-CF96-CA1D-D668-061FD4F1F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A1516-8BAA-44CA-A772-B8DF884C0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452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C2D5D-6190-2F75-5187-0400A92C2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41DB6-7727-8623-09FD-6C3E9419F6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59115E-B90F-CD41-B0E7-C330A8677C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9BF570-4F73-1539-2DE0-675145E6A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D93A5-40B5-42A4-B68D-23A876D23670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8EE61F-11AF-2D06-34FB-E3FD10AA1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D0C052-D848-8630-16CD-93AD0167C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A1516-8BAA-44CA-A772-B8DF884C0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283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36C2C-D949-0F97-396E-8765CE51D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65C0A1-67D3-B908-1A66-8F1DFCEFBF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3AAEE3-D0AE-05AE-9BC0-D263BDD356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681F8A-2B4B-7FFE-7DE3-1996021FB0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93E089-0FBE-424F-2FC3-BEE238DB26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21842C-A68E-799A-477D-537735CA5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D93A5-40B5-42A4-B68D-23A876D23670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1EB22-92F6-15BF-09A4-C350C1F18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711FAF-3B88-096C-37FD-3BC4030D0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A1516-8BAA-44CA-A772-B8DF884C0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28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C96E3-1BE1-E330-EEC0-AEBC1F91B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DD3577-D962-1F43-2B69-EBA9C4F2F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D93A5-40B5-42A4-B68D-23A876D23670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5F6EA7-94A1-6272-2E56-26CC26A69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96AD13-5D72-C64C-8524-7B12E700B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A1516-8BAA-44CA-A772-B8DF884C0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982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16398A-715E-DF2F-052E-B4ABFF672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D93A5-40B5-42A4-B68D-23A876D23670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3458F7-A3EA-5672-BB46-0DDC01652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164E2F-E361-F04B-6B2A-C3F5A2566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A1516-8BAA-44CA-A772-B8DF884C0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282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64FD5-FDE4-E481-AFBA-1055E69B8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C10AC-727C-281F-ADDC-499215FB3F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3214D4-74B2-37BD-7274-7943B9A0A3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91280C-7FD4-CD7F-1DAF-BC2947E9E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D93A5-40B5-42A4-B68D-23A876D23670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9C6BA9-A6BB-BF88-4123-27C00D500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BCC4A9-6D36-6A77-29DC-DBCBF1F91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A1516-8BAA-44CA-A772-B8DF884C0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512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29BFA-ADEC-EBE7-67D9-0AF213960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07E307-0418-213E-3B0F-09333B6929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FB2AAB-AB0F-6C34-7280-D5EB0CF679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C5003D-044C-D34A-4D4A-26FEF7716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D93A5-40B5-42A4-B68D-23A876D23670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C1A94A-EB3C-3FDF-E05A-2337F4870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319C12-A339-6093-B19B-2739ACADA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A1516-8BAA-44CA-A772-B8DF884C0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055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F99C2A-1364-20D3-54AD-7C0530F6C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E00C2E-6089-ED04-6A77-E7AD80E351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56B5A-9497-5D16-BEC2-223D171527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D93A5-40B5-42A4-B68D-23A876D23670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9C4B6-18C8-4FC5-F75F-8C4CBF1FE9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1F97A2-270D-2168-C5E0-B9CD24063A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3A1516-8BAA-44CA-A772-B8DF884C0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820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27851DB-B32A-1F73-F611-637E69C8F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903" y="243564"/>
            <a:ext cx="7212193" cy="63708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6A3E0B-8649-DC19-2CE4-83A2D098EFE9}"/>
              </a:ext>
            </a:extLst>
          </p:cNvPr>
          <p:cNvSpPr txBox="1"/>
          <p:nvPr/>
        </p:nvSpPr>
        <p:spPr>
          <a:xfrm>
            <a:off x="286327" y="304800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VBA Challenge</a:t>
            </a:r>
          </a:p>
          <a:p>
            <a:r>
              <a:rPr lang="en-US" dirty="0"/>
              <a:t>2018 Screenshot</a:t>
            </a:r>
          </a:p>
        </p:txBody>
      </p:sp>
    </p:spTree>
    <p:extLst>
      <p:ext uri="{BB962C8B-B14F-4D97-AF65-F5344CB8AC3E}">
        <p14:creationId xmlns:p14="http://schemas.microsoft.com/office/powerpoint/2010/main" val="1381276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46A3E0B-8649-DC19-2CE4-83A2D098EFE9}"/>
              </a:ext>
            </a:extLst>
          </p:cNvPr>
          <p:cNvSpPr txBox="1"/>
          <p:nvPr/>
        </p:nvSpPr>
        <p:spPr>
          <a:xfrm>
            <a:off x="286327" y="304800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VBA Challenge</a:t>
            </a:r>
          </a:p>
          <a:p>
            <a:r>
              <a:rPr lang="en-US" dirty="0"/>
              <a:t>2019 Screenshot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EC843B-13E9-8FD5-70E5-EEE83192B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0758" y="200888"/>
            <a:ext cx="7230483" cy="645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278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46A3E0B-8649-DC19-2CE4-83A2D098EFE9}"/>
              </a:ext>
            </a:extLst>
          </p:cNvPr>
          <p:cNvSpPr txBox="1"/>
          <p:nvPr/>
        </p:nvSpPr>
        <p:spPr>
          <a:xfrm>
            <a:off x="286327" y="304800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VBA Challenge</a:t>
            </a:r>
          </a:p>
          <a:p>
            <a:r>
              <a:rPr lang="en-US" dirty="0"/>
              <a:t>2020 Screenshot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B0EEB37E-FF4D-B4EC-9F14-B5A0FC1BB9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20" r="78273" b="8638"/>
          <a:stretch/>
        </p:blipFill>
        <p:spPr bwMode="auto">
          <a:xfrm>
            <a:off x="2600325" y="378777"/>
            <a:ext cx="6991350" cy="61004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9401720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12</Words>
  <Application>Microsoft Office PowerPoint</Application>
  <PresentationFormat>Widescreen</PresentationFormat>
  <Paragraphs>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Rae Gregg</dc:creator>
  <cp:lastModifiedBy>Rae Gregg</cp:lastModifiedBy>
  <cp:revision>1</cp:revision>
  <dcterms:created xsi:type="dcterms:W3CDTF">2023-10-17T03:15:32Z</dcterms:created>
  <dcterms:modified xsi:type="dcterms:W3CDTF">2023-10-17T03:17:40Z</dcterms:modified>
</cp:coreProperties>
</file>

<file path=docProps/thumbnail.jpeg>
</file>